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E816"/>
    <a:srgbClr val="F616DB"/>
    <a:srgbClr val="EA22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FCE31-D584-486D-A9CF-ABC44DA6EC84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06340B10-8908-4674-960F-5B23D4A98F5F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Любознательность</a:t>
          </a:r>
          <a:endParaRPr lang="ru-RU" sz="20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22D725-6DA4-4B2F-BFFD-FC2A49E5F3BB}" type="parTrans" cxnId="{B4EAF379-ACD0-4C8D-963E-A08593393BE2}">
      <dgm:prSet/>
      <dgm:spPr/>
      <dgm:t>
        <a:bodyPr/>
        <a:lstStyle/>
        <a:p>
          <a:endParaRPr lang="ru-RU"/>
        </a:p>
      </dgm:t>
    </dgm:pt>
    <dgm:pt modelId="{6BA3B4EE-4A0E-4755-B723-1FB9B940D497}" type="sibTrans" cxnId="{B4EAF379-ACD0-4C8D-963E-A08593393BE2}">
      <dgm:prSet/>
      <dgm:spPr/>
      <dgm:t>
        <a:bodyPr/>
        <a:lstStyle/>
        <a:p>
          <a:endParaRPr lang="ru-RU"/>
        </a:p>
      </dgm:t>
    </dgm:pt>
    <dgm:pt modelId="{6CA83818-67E1-4302-BE89-DDA2CC1B280A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Активность</a:t>
          </a:r>
          <a:endParaRPr lang="ru-RU" sz="20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F344EE-1CFB-478D-ACF7-9F4B61A9E550}" type="parTrans" cxnId="{F55CF5F8-656D-4C6E-A804-9B0D075C6200}">
      <dgm:prSet/>
      <dgm:spPr/>
      <dgm:t>
        <a:bodyPr/>
        <a:lstStyle/>
        <a:p>
          <a:endParaRPr lang="ru-RU"/>
        </a:p>
      </dgm:t>
    </dgm:pt>
    <dgm:pt modelId="{7C8EAA71-E7CD-4578-B824-77D268A28512}" type="sibTrans" cxnId="{F55CF5F8-656D-4C6E-A804-9B0D075C6200}">
      <dgm:prSet/>
      <dgm:spPr/>
      <dgm:t>
        <a:bodyPr/>
        <a:lstStyle/>
        <a:p>
          <a:endParaRPr lang="ru-RU"/>
        </a:p>
      </dgm:t>
    </dgm:pt>
    <dgm:pt modelId="{AF20BCF1-9CAB-405B-9A92-F21D7662A714}">
      <dgm:prSet custT="1"/>
      <dgm:spPr/>
      <dgm:t>
        <a:bodyPr/>
        <a:lstStyle/>
        <a:p>
          <a:r>
            <a: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Доброта</a:t>
          </a:r>
          <a:endParaRPr lang="ru-RU" sz="20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9C3BF1-B966-4718-AB7A-4896254EBD67}" type="parTrans" cxnId="{0A93FAE4-5C0A-4A76-8B00-9A5E43D0C1D8}">
      <dgm:prSet/>
      <dgm:spPr/>
      <dgm:t>
        <a:bodyPr/>
        <a:lstStyle/>
        <a:p>
          <a:endParaRPr lang="ru-RU"/>
        </a:p>
      </dgm:t>
    </dgm:pt>
    <dgm:pt modelId="{0F3A9B2A-DF8C-4C45-8B3D-51E0E658B7EC}" type="sibTrans" cxnId="{0A93FAE4-5C0A-4A76-8B00-9A5E43D0C1D8}">
      <dgm:prSet/>
      <dgm:spPr/>
      <dgm:t>
        <a:bodyPr/>
        <a:lstStyle/>
        <a:p>
          <a:endParaRPr lang="ru-RU"/>
        </a:p>
      </dgm:t>
    </dgm:pt>
    <dgm:pt modelId="{7D2CE16F-09DC-4D08-95D6-E8B4E104DC5F}">
      <dgm:prSet custT="1"/>
      <dgm:spPr/>
      <dgm:t>
        <a:bodyPr/>
        <a:lstStyle/>
        <a:p>
          <a:r>
            <a: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Вежливость и уважение </a:t>
          </a:r>
          <a:endParaRPr lang="ru-RU" sz="20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E80B64-649D-479F-8AA1-CDAB5E3683C5}" type="parTrans" cxnId="{1B7B6AEE-7582-40F5-A211-D53E4200142B}">
      <dgm:prSet/>
      <dgm:spPr/>
      <dgm:t>
        <a:bodyPr/>
        <a:lstStyle/>
        <a:p>
          <a:endParaRPr lang="ru-RU"/>
        </a:p>
      </dgm:t>
    </dgm:pt>
    <dgm:pt modelId="{0D67BA7E-DCEB-4285-B94F-80B24927ED8F}" type="sibTrans" cxnId="{1B7B6AEE-7582-40F5-A211-D53E4200142B}">
      <dgm:prSet/>
      <dgm:spPr/>
      <dgm:t>
        <a:bodyPr/>
        <a:lstStyle/>
        <a:p>
          <a:endParaRPr lang="ru-RU"/>
        </a:p>
      </dgm:t>
    </dgm:pt>
    <dgm:pt modelId="{FBCBB693-CE6B-453E-8C5E-B8FE3048B032}">
      <dgm:prSet custT="1"/>
      <dgm:spPr/>
      <dgm:t>
        <a:bodyPr/>
        <a:lstStyle/>
        <a:p>
          <a:r>
            <a: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Аккуратность</a:t>
          </a:r>
          <a:endParaRPr lang="ru-RU" sz="20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050826-1BA9-4A92-BEC3-0E1F81C1A966}" type="parTrans" cxnId="{DF38B054-0B4B-438B-B1B1-F545C87C02F7}">
      <dgm:prSet/>
      <dgm:spPr/>
      <dgm:t>
        <a:bodyPr/>
        <a:lstStyle/>
        <a:p>
          <a:endParaRPr lang="ru-RU"/>
        </a:p>
      </dgm:t>
    </dgm:pt>
    <dgm:pt modelId="{CD0AEFCD-7166-4D1F-A39A-38856D91A00F}" type="sibTrans" cxnId="{DF38B054-0B4B-438B-B1B1-F545C87C02F7}">
      <dgm:prSet/>
      <dgm:spPr/>
      <dgm:t>
        <a:bodyPr/>
        <a:lstStyle/>
        <a:p>
          <a:endParaRPr lang="ru-RU"/>
        </a:p>
      </dgm:t>
    </dgm:pt>
    <dgm:pt modelId="{2C33EA37-3C2F-410F-9E2C-9A8DB542161F}">
      <dgm:prSet custT="1"/>
      <dgm:spPr/>
      <dgm:t>
        <a:bodyPr/>
        <a:lstStyle/>
        <a:p>
          <a:r>
            <a: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Честность</a:t>
          </a:r>
          <a:endParaRPr lang="ru-RU" sz="20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2439A2-0F7D-4C26-8CD0-235ED65E6177}" type="parTrans" cxnId="{C8122F2F-FF43-4A99-B8C2-3440B79DC3B4}">
      <dgm:prSet/>
      <dgm:spPr/>
      <dgm:t>
        <a:bodyPr/>
        <a:lstStyle/>
        <a:p>
          <a:endParaRPr lang="ru-RU"/>
        </a:p>
      </dgm:t>
    </dgm:pt>
    <dgm:pt modelId="{FBB16681-F9D9-4484-A850-1B8CB59C1EF6}" type="sibTrans" cxnId="{C8122F2F-FF43-4A99-B8C2-3440B79DC3B4}">
      <dgm:prSet/>
      <dgm:spPr/>
      <dgm:t>
        <a:bodyPr/>
        <a:lstStyle/>
        <a:p>
          <a:endParaRPr lang="ru-RU"/>
        </a:p>
      </dgm:t>
    </dgm:pt>
    <dgm:pt modelId="{4ED056CA-C875-42F9-BCFD-246C230E4E6B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Внимательность</a:t>
          </a:r>
          <a:endParaRPr lang="ru-RU" sz="20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34EF82-28EF-456C-A9C5-340D01027C3F}" type="sibTrans" cxnId="{188695FE-7DDE-4CC8-927F-2E315C44E0C3}">
      <dgm:prSet/>
      <dgm:spPr/>
      <dgm:t>
        <a:bodyPr/>
        <a:lstStyle/>
        <a:p>
          <a:endParaRPr lang="ru-RU"/>
        </a:p>
      </dgm:t>
    </dgm:pt>
    <dgm:pt modelId="{A2AD46A6-0F4F-4B88-ABFD-9F853B795CC1}" type="parTrans" cxnId="{188695FE-7DDE-4CC8-927F-2E315C44E0C3}">
      <dgm:prSet/>
      <dgm:spPr/>
      <dgm:t>
        <a:bodyPr/>
        <a:lstStyle/>
        <a:p>
          <a:endParaRPr lang="ru-RU"/>
        </a:p>
      </dgm:t>
    </dgm:pt>
    <dgm:pt modelId="{06C2F590-B2A4-41CE-9E1B-5BA90DA06DBC}" type="pres">
      <dgm:prSet presAssocID="{1A7FCE31-D584-486D-A9CF-ABC44DA6EC84}" presName="compositeShape" presStyleCnt="0">
        <dgm:presLayoutVars>
          <dgm:chMax val="7"/>
          <dgm:dir/>
          <dgm:resizeHandles val="exact"/>
        </dgm:presLayoutVars>
      </dgm:prSet>
      <dgm:spPr/>
    </dgm:pt>
    <dgm:pt modelId="{16E454E4-416C-43B9-95BA-DAC69FFCBEC0}" type="pres">
      <dgm:prSet presAssocID="{06340B10-8908-4674-960F-5B23D4A98F5F}" presName="circ1" presStyleLbl="vennNode1" presStyleIdx="0" presStyleCnt="7" custLinFactNeighborX="-1088" custLinFactNeighborY="-34836"/>
      <dgm:spPr/>
    </dgm:pt>
    <dgm:pt modelId="{671301C7-DDC0-4CA0-B179-82C21718BF1D}" type="pres">
      <dgm:prSet presAssocID="{06340B10-8908-4674-960F-5B23D4A98F5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282F1-EC81-47AE-9D0B-6935CF24A6E3}" type="pres">
      <dgm:prSet presAssocID="{6CA83818-67E1-4302-BE89-DDA2CC1B280A}" presName="circ2" presStyleLbl="vennNode1" presStyleIdx="1" presStyleCnt="7" custLinFactNeighborX="20679" custLinFactNeighborY="-17495"/>
      <dgm:spPr/>
    </dgm:pt>
    <dgm:pt modelId="{5B7B076A-21B3-49A2-93F9-3B3D05E1E273}" type="pres">
      <dgm:prSet presAssocID="{6CA83818-67E1-4302-BE89-DDA2CC1B280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63707-5199-489D-A787-D079D57D60B9}" type="pres">
      <dgm:prSet presAssocID="{FBCBB693-CE6B-453E-8C5E-B8FE3048B032}" presName="circ3" presStyleLbl="vennNode1" presStyleIdx="2" presStyleCnt="7" custLinFactNeighborX="37055" custLinFactNeighborY="1870"/>
      <dgm:spPr/>
    </dgm:pt>
    <dgm:pt modelId="{A7AD6687-1AE3-40F2-8FC0-A5A496AB1946}" type="pres">
      <dgm:prSet presAssocID="{FBCBB693-CE6B-453E-8C5E-B8FE3048B03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32AAD-0BED-4B0D-9BC0-265A3BF73FC8}" type="pres">
      <dgm:prSet presAssocID="{2C33EA37-3C2F-410F-9E2C-9A8DB542161F}" presName="circ4" presStyleLbl="vennNode1" presStyleIdx="3" presStyleCnt="7" custLinFactNeighborX="10178" custLinFactNeighborY="19658"/>
      <dgm:spPr/>
    </dgm:pt>
    <dgm:pt modelId="{AA89AF04-D149-4BFB-BD3E-FD859EA1220C}" type="pres">
      <dgm:prSet presAssocID="{2C33EA37-3C2F-410F-9E2C-9A8DB542161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156A0-615F-467C-9D9E-31B5086C9592}" type="pres">
      <dgm:prSet presAssocID="{7D2CE16F-09DC-4D08-95D6-E8B4E104DC5F}" presName="circ5" presStyleLbl="vennNode1" presStyleIdx="4" presStyleCnt="7" custLinFactNeighborX="-12353" custLinFactNeighborY="23589"/>
      <dgm:spPr/>
    </dgm:pt>
    <dgm:pt modelId="{7B058577-AC04-4376-96CA-C8BAB0A353E2}" type="pres">
      <dgm:prSet presAssocID="{7D2CE16F-09DC-4D08-95D6-E8B4E104DC5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6176B-CBF0-4398-820A-9300892738BF}" type="pres">
      <dgm:prSet presAssocID="{AF20BCF1-9CAB-405B-9A92-F21D7662A714}" presName="circ6" presStyleLbl="vennNode1" presStyleIdx="5" presStyleCnt="7" custLinFactNeighborX="-31369" custLinFactNeighborY="1870"/>
      <dgm:spPr/>
    </dgm:pt>
    <dgm:pt modelId="{33E2724E-9A2E-4957-9543-D56EF06699A8}" type="pres">
      <dgm:prSet presAssocID="{AF20BCF1-9CAB-405B-9A92-F21D7662A71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04FB5-64FF-41F7-97F2-6D34CA6ADDBC}" type="pres">
      <dgm:prSet presAssocID="{4ED056CA-C875-42F9-BCFD-246C230E4E6B}" presName="circ7" presStyleLbl="vennNode1" presStyleIdx="6" presStyleCnt="7" custLinFactNeighborX="-30716" custLinFactNeighborY="-29286"/>
      <dgm:spPr/>
    </dgm:pt>
    <dgm:pt modelId="{300C55D9-67C0-483B-855F-9CB391F3301E}" type="pres">
      <dgm:prSet presAssocID="{4ED056CA-C875-42F9-BCFD-246C230E4E6B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445349-7BE8-4BF2-A6CE-8E0F26A639B2}" type="presOf" srcId="{FBCBB693-CE6B-453E-8C5E-B8FE3048B032}" destId="{A7AD6687-1AE3-40F2-8FC0-A5A496AB1946}" srcOrd="0" destOrd="0" presId="urn:microsoft.com/office/officeart/2005/8/layout/venn1"/>
    <dgm:cxn modelId="{1B7B6AEE-7582-40F5-A211-D53E4200142B}" srcId="{1A7FCE31-D584-486D-A9CF-ABC44DA6EC84}" destId="{7D2CE16F-09DC-4D08-95D6-E8B4E104DC5F}" srcOrd="4" destOrd="0" parTransId="{FFE80B64-649D-479F-8AA1-CDAB5E3683C5}" sibTransId="{0D67BA7E-DCEB-4285-B94F-80B24927ED8F}"/>
    <dgm:cxn modelId="{B4EAF379-ACD0-4C8D-963E-A08593393BE2}" srcId="{1A7FCE31-D584-486D-A9CF-ABC44DA6EC84}" destId="{06340B10-8908-4674-960F-5B23D4A98F5F}" srcOrd="0" destOrd="0" parTransId="{4522D725-6DA4-4B2F-BFFD-FC2A49E5F3BB}" sibTransId="{6BA3B4EE-4A0E-4755-B723-1FB9B940D497}"/>
    <dgm:cxn modelId="{4891912E-BFD5-4D96-B20F-0B899B2BCB9C}" type="presOf" srcId="{06340B10-8908-4674-960F-5B23D4A98F5F}" destId="{671301C7-DDC0-4CA0-B179-82C21718BF1D}" srcOrd="0" destOrd="0" presId="urn:microsoft.com/office/officeart/2005/8/layout/venn1"/>
    <dgm:cxn modelId="{5099F653-915A-4BCD-985D-5DF0B187E283}" type="presOf" srcId="{7D2CE16F-09DC-4D08-95D6-E8B4E104DC5F}" destId="{7B058577-AC04-4376-96CA-C8BAB0A353E2}" srcOrd="0" destOrd="0" presId="urn:microsoft.com/office/officeart/2005/8/layout/venn1"/>
    <dgm:cxn modelId="{C8122F2F-FF43-4A99-B8C2-3440B79DC3B4}" srcId="{1A7FCE31-D584-486D-A9CF-ABC44DA6EC84}" destId="{2C33EA37-3C2F-410F-9E2C-9A8DB542161F}" srcOrd="3" destOrd="0" parTransId="{352439A2-0F7D-4C26-8CD0-235ED65E6177}" sibTransId="{FBB16681-F9D9-4484-A850-1B8CB59C1EF6}"/>
    <dgm:cxn modelId="{DF38B054-0B4B-438B-B1B1-F545C87C02F7}" srcId="{1A7FCE31-D584-486D-A9CF-ABC44DA6EC84}" destId="{FBCBB693-CE6B-453E-8C5E-B8FE3048B032}" srcOrd="2" destOrd="0" parTransId="{DB050826-1BA9-4A92-BEC3-0E1F81C1A966}" sibTransId="{CD0AEFCD-7166-4D1F-A39A-38856D91A00F}"/>
    <dgm:cxn modelId="{188695FE-7DDE-4CC8-927F-2E315C44E0C3}" srcId="{1A7FCE31-D584-486D-A9CF-ABC44DA6EC84}" destId="{4ED056CA-C875-42F9-BCFD-246C230E4E6B}" srcOrd="6" destOrd="0" parTransId="{A2AD46A6-0F4F-4B88-ABFD-9F853B795CC1}" sibTransId="{DE34EF82-28EF-456C-A9C5-340D01027C3F}"/>
    <dgm:cxn modelId="{D991905E-0BF7-4649-9D9F-845A8CFBBF6A}" type="presOf" srcId="{1A7FCE31-D584-486D-A9CF-ABC44DA6EC84}" destId="{06C2F590-B2A4-41CE-9E1B-5BA90DA06DBC}" srcOrd="0" destOrd="0" presId="urn:microsoft.com/office/officeart/2005/8/layout/venn1"/>
    <dgm:cxn modelId="{7E2C6DEA-5489-4DC6-8B11-341B86E1951F}" type="presOf" srcId="{2C33EA37-3C2F-410F-9E2C-9A8DB542161F}" destId="{AA89AF04-D149-4BFB-BD3E-FD859EA1220C}" srcOrd="0" destOrd="0" presId="urn:microsoft.com/office/officeart/2005/8/layout/venn1"/>
    <dgm:cxn modelId="{F55CF5F8-656D-4C6E-A804-9B0D075C6200}" srcId="{1A7FCE31-D584-486D-A9CF-ABC44DA6EC84}" destId="{6CA83818-67E1-4302-BE89-DDA2CC1B280A}" srcOrd="1" destOrd="0" parTransId="{A0F344EE-1CFB-478D-ACF7-9F4B61A9E550}" sibTransId="{7C8EAA71-E7CD-4578-B824-77D268A28512}"/>
    <dgm:cxn modelId="{546B3AC9-15DE-4342-8777-6169214F3226}" type="presOf" srcId="{4ED056CA-C875-42F9-BCFD-246C230E4E6B}" destId="{300C55D9-67C0-483B-855F-9CB391F3301E}" srcOrd="0" destOrd="0" presId="urn:microsoft.com/office/officeart/2005/8/layout/venn1"/>
    <dgm:cxn modelId="{3A708DBF-7560-46AD-91E9-710EAF5ED827}" type="presOf" srcId="{6CA83818-67E1-4302-BE89-DDA2CC1B280A}" destId="{5B7B076A-21B3-49A2-93F9-3B3D05E1E273}" srcOrd="0" destOrd="0" presId="urn:microsoft.com/office/officeart/2005/8/layout/venn1"/>
    <dgm:cxn modelId="{D021BDAB-4218-4C34-B8A7-9A5CC8EDCADE}" type="presOf" srcId="{AF20BCF1-9CAB-405B-9A92-F21D7662A714}" destId="{33E2724E-9A2E-4957-9543-D56EF06699A8}" srcOrd="0" destOrd="0" presId="urn:microsoft.com/office/officeart/2005/8/layout/venn1"/>
    <dgm:cxn modelId="{0A93FAE4-5C0A-4A76-8B00-9A5E43D0C1D8}" srcId="{1A7FCE31-D584-486D-A9CF-ABC44DA6EC84}" destId="{AF20BCF1-9CAB-405B-9A92-F21D7662A714}" srcOrd="5" destOrd="0" parTransId="{079C3BF1-B966-4718-AB7A-4896254EBD67}" sibTransId="{0F3A9B2A-DF8C-4C45-8B3D-51E0E658B7EC}"/>
    <dgm:cxn modelId="{2DACC124-614C-43B5-B877-EF4683C1DE3C}" type="presParOf" srcId="{06C2F590-B2A4-41CE-9E1B-5BA90DA06DBC}" destId="{16E454E4-416C-43B9-95BA-DAC69FFCBEC0}" srcOrd="0" destOrd="0" presId="urn:microsoft.com/office/officeart/2005/8/layout/venn1"/>
    <dgm:cxn modelId="{564364F3-8E3C-4347-AD5E-085FE31AE4E7}" type="presParOf" srcId="{06C2F590-B2A4-41CE-9E1B-5BA90DA06DBC}" destId="{671301C7-DDC0-4CA0-B179-82C21718BF1D}" srcOrd="1" destOrd="0" presId="urn:microsoft.com/office/officeart/2005/8/layout/venn1"/>
    <dgm:cxn modelId="{29C95D77-54FA-4841-BE6A-B8925E655805}" type="presParOf" srcId="{06C2F590-B2A4-41CE-9E1B-5BA90DA06DBC}" destId="{1BC282F1-EC81-47AE-9D0B-6935CF24A6E3}" srcOrd="2" destOrd="0" presId="urn:microsoft.com/office/officeart/2005/8/layout/venn1"/>
    <dgm:cxn modelId="{A1BC0EE4-8F53-4187-86C5-43F54C970A1C}" type="presParOf" srcId="{06C2F590-B2A4-41CE-9E1B-5BA90DA06DBC}" destId="{5B7B076A-21B3-49A2-93F9-3B3D05E1E273}" srcOrd="3" destOrd="0" presId="urn:microsoft.com/office/officeart/2005/8/layout/venn1"/>
    <dgm:cxn modelId="{BA9DE834-95F3-4A75-AC81-E756D0A71728}" type="presParOf" srcId="{06C2F590-B2A4-41CE-9E1B-5BA90DA06DBC}" destId="{B5463707-5199-489D-A787-D079D57D60B9}" srcOrd="4" destOrd="0" presId="urn:microsoft.com/office/officeart/2005/8/layout/venn1"/>
    <dgm:cxn modelId="{3B37A964-758E-4140-A61C-DF60F5402732}" type="presParOf" srcId="{06C2F590-B2A4-41CE-9E1B-5BA90DA06DBC}" destId="{A7AD6687-1AE3-40F2-8FC0-A5A496AB1946}" srcOrd="5" destOrd="0" presId="urn:microsoft.com/office/officeart/2005/8/layout/venn1"/>
    <dgm:cxn modelId="{1CA227FC-4C37-47BF-9B67-9D237CB5E784}" type="presParOf" srcId="{06C2F590-B2A4-41CE-9E1B-5BA90DA06DBC}" destId="{8B332AAD-0BED-4B0D-9BC0-265A3BF73FC8}" srcOrd="6" destOrd="0" presId="urn:microsoft.com/office/officeart/2005/8/layout/venn1"/>
    <dgm:cxn modelId="{796D685F-BB27-4F87-9B10-D2C48B2000DD}" type="presParOf" srcId="{06C2F590-B2A4-41CE-9E1B-5BA90DA06DBC}" destId="{AA89AF04-D149-4BFB-BD3E-FD859EA1220C}" srcOrd="7" destOrd="0" presId="urn:microsoft.com/office/officeart/2005/8/layout/venn1"/>
    <dgm:cxn modelId="{2DE63624-DD0A-4F5E-9F59-C315F9BA6E71}" type="presParOf" srcId="{06C2F590-B2A4-41CE-9E1B-5BA90DA06DBC}" destId="{7A6156A0-615F-467C-9D9E-31B5086C9592}" srcOrd="8" destOrd="0" presId="urn:microsoft.com/office/officeart/2005/8/layout/venn1"/>
    <dgm:cxn modelId="{CA1762E4-54C0-406A-A86A-687CB3B430C9}" type="presParOf" srcId="{06C2F590-B2A4-41CE-9E1B-5BA90DA06DBC}" destId="{7B058577-AC04-4376-96CA-C8BAB0A353E2}" srcOrd="9" destOrd="0" presId="urn:microsoft.com/office/officeart/2005/8/layout/venn1"/>
    <dgm:cxn modelId="{63D72A66-FDED-4494-BC4C-8BBE8F51E578}" type="presParOf" srcId="{06C2F590-B2A4-41CE-9E1B-5BA90DA06DBC}" destId="{9686176B-CBF0-4398-820A-9300892738BF}" srcOrd="10" destOrd="0" presId="urn:microsoft.com/office/officeart/2005/8/layout/venn1"/>
    <dgm:cxn modelId="{501FC6D1-3D04-4791-AE9F-E043B57C0EAC}" type="presParOf" srcId="{06C2F590-B2A4-41CE-9E1B-5BA90DA06DBC}" destId="{33E2724E-9A2E-4957-9543-D56EF06699A8}" srcOrd="11" destOrd="0" presId="urn:microsoft.com/office/officeart/2005/8/layout/venn1"/>
    <dgm:cxn modelId="{9E2AE403-3B29-4C3F-BBC0-BF6D2BC597C7}" type="presParOf" srcId="{06C2F590-B2A4-41CE-9E1B-5BA90DA06DBC}" destId="{E2B04FB5-64FF-41F7-97F2-6D34CA6ADDBC}" srcOrd="12" destOrd="0" presId="urn:microsoft.com/office/officeart/2005/8/layout/venn1"/>
    <dgm:cxn modelId="{DE5AAE87-EDF8-46A4-A8A4-A4C846EA0E77}" type="presParOf" srcId="{06C2F590-B2A4-41CE-9E1B-5BA90DA06DBC}" destId="{300C55D9-67C0-483B-855F-9CB391F3301E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26A05B-5702-419E-ACDE-325F833BD7A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84A0BB-2E19-403F-8F0A-BB51E07417B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Дыхательная гимнастика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EE8DA65-1501-4A0D-96B3-2A5EA3FCC2CA}" type="parTrans" cxnId="{CCA3C716-A813-49B0-A193-AD56B9C9FEC9}">
      <dgm:prSet/>
      <dgm:spPr/>
      <dgm:t>
        <a:bodyPr/>
        <a:lstStyle/>
        <a:p>
          <a:endParaRPr lang="ru-RU"/>
        </a:p>
      </dgm:t>
    </dgm:pt>
    <dgm:pt modelId="{054F0B3C-C2F9-424C-A7B7-13CB97464054}" type="sibTrans" cxnId="{CCA3C716-A813-49B0-A193-AD56B9C9FEC9}">
      <dgm:prSet/>
      <dgm:spPr/>
      <dgm:t>
        <a:bodyPr/>
        <a:lstStyle/>
        <a:p>
          <a:endParaRPr lang="ru-RU"/>
        </a:p>
      </dgm:t>
    </dgm:pt>
    <dgm:pt modelId="{7E54A7B7-DAC4-4202-BAFF-1D71A716DF04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Статические упражнения языка и губ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6C892C6-3A88-4979-A734-FFF2EEDECC28}" type="parTrans" cxnId="{2C670A8A-4B20-4D99-83D0-72CD66813482}">
      <dgm:prSet/>
      <dgm:spPr/>
      <dgm:t>
        <a:bodyPr/>
        <a:lstStyle/>
        <a:p>
          <a:endParaRPr lang="ru-RU"/>
        </a:p>
      </dgm:t>
    </dgm:pt>
    <dgm:pt modelId="{8C04F483-A078-4B8A-BD99-E4EC83C33916}" type="sibTrans" cxnId="{2C670A8A-4B20-4D99-83D0-72CD66813482}">
      <dgm:prSet/>
      <dgm:spPr/>
      <dgm:t>
        <a:bodyPr/>
        <a:lstStyle/>
        <a:p>
          <a:endParaRPr lang="ru-RU"/>
        </a:p>
      </dgm:t>
    </dgm:pt>
    <dgm:pt modelId="{4F9E56F4-E4F2-4CA8-8898-9536C33DE9D2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Речевая разминка (скороговорки)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95F3426-8D3E-48E8-A266-0F814550E530}" type="parTrans" cxnId="{D5C16AFB-8F61-453B-A118-166A2590805E}">
      <dgm:prSet/>
      <dgm:spPr/>
      <dgm:t>
        <a:bodyPr/>
        <a:lstStyle/>
        <a:p>
          <a:endParaRPr lang="ru-RU"/>
        </a:p>
      </dgm:t>
    </dgm:pt>
    <dgm:pt modelId="{AB9575EF-0FBC-419F-97B3-9AB7DC5165CB}" type="sibTrans" cxnId="{D5C16AFB-8F61-453B-A118-166A2590805E}">
      <dgm:prSet/>
      <dgm:spPr/>
      <dgm:t>
        <a:bodyPr/>
        <a:lstStyle/>
        <a:p>
          <a:endParaRPr lang="ru-RU"/>
        </a:p>
      </dgm:t>
    </dgm:pt>
    <dgm:pt modelId="{B4B0BA61-B94F-496C-A888-C92BAE40C0FA}" type="pres">
      <dgm:prSet presAssocID="{3B26A05B-5702-419E-ACDE-325F833BD7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D891AB-E8AF-401E-8894-F4AB4BCB103C}" type="pres">
      <dgm:prSet presAssocID="{4084A0BB-2E19-403F-8F0A-BB51E07417BF}" presName="node" presStyleLbl="node1" presStyleIdx="0" presStyleCnt="3" custScaleX="139121" custScaleY="14387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77896B4-BA2A-4D9B-99EE-05770C02FD1C}" type="pres">
      <dgm:prSet presAssocID="{4084A0BB-2E19-403F-8F0A-BB51E07417BF}" presName="spNode" presStyleCnt="0"/>
      <dgm:spPr/>
    </dgm:pt>
    <dgm:pt modelId="{2853EE1B-FA59-4040-9EA9-A8E8ECDD2FB1}" type="pres">
      <dgm:prSet presAssocID="{054F0B3C-C2F9-424C-A7B7-13CB97464054}" presName="sibTrans" presStyleLbl="sibTrans1D1" presStyleIdx="0" presStyleCnt="3"/>
      <dgm:spPr/>
      <dgm:t>
        <a:bodyPr/>
        <a:lstStyle/>
        <a:p>
          <a:endParaRPr lang="ru-RU"/>
        </a:p>
      </dgm:t>
    </dgm:pt>
    <dgm:pt modelId="{511A23EC-489D-439E-B10C-9D1D85310E50}" type="pres">
      <dgm:prSet presAssocID="{7E54A7B7-DAC4-4202-BAFF-1D71A716DF04}" presName="node" presStyleLbl="node1" presStyleIdx="1" presStyleCnt="3" custScaleX="141064" custScaleY="147877" custRadScaleRad="109726" custRadScaleInc="-2719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85839F7-388D-4CB1-8A3A-AA727BDA9F0C}" type="pres">
      <dgm:prSet presAssocID="{7E54A7B7-DAC4-4202-BAFF-1D71A716DF04}" presName="spNode" presStyleCnt="0"/>
      <dgm:spPr/>
    </dgm:pt>
    <dgm:pt modelId="{56D2DE44-AAC1-4344-9968-702974BDA000}" type="pres">
      <dgm:prSet presAssocID="{8C04F483-A078-4B8A-BD99-E4EC83C33916}" presName="sibTrans" presStyleLbl="sibTrans1D1" presStyleIdx="1" presStyleCnt="3"/>
      <dgm:spPr/>
      <dgm:t>
        <a:bodyPr/>
        <a:lstStyle/>
        <a:p>
          <a:endParaRPr lang="ru-RU"/>
        </a:p>
      </dgm:t>
    </dgm:pt>
    <dgm:pt modelId="{3C2F1611-8716-4A34-B6C4-0D4C6AE141DD}" type="pres">
      <dgm:prSet presAssocID="{4F9E56F4-E4F2-4CA8-8898-9536C33DE9D2}" presName="node" presStyleLbl="node1" presStyleIdx="2" presStyleCnt="3" custScaleX="140827" custScaleY="147876" custRadScaleRad="110471" custRadScaleInc="336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1DAEF38-2CDB-450A-B685-A6DECD972953}" type="pres">
      <dgm:prSet presAssocID="{4F9E56F4-E4F2-4CA8-8898-9536C33DE9D2}" presName="spNode" presStyleCnt="0"/>
      <dgm:spPr/>
    </dgm:pt>
    <dgm:pt modelId="{7D547BA5-A103-4AEB-8A2D-71AC0C4F3BC9}" type="pres">
      <dgm:prSet presAssocID="{AB9575EF-0FBC-419F-97B3-9AB7DC5165CB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754BAC5A-DBBC-4DA1-9887-0546B216CF3C}" type="presOf" srcId="{AB9575EF-0FBC-419F-97B3-9AB7DC5165CB}" destId="{7D547BA5-A103-4AEB-8A2D-71AC0C4F3BC9}" srcOrd="0" destOrd="0" presId="urn:microsoft.com/office/officeart/2005/8/layout/cycle6"/>
    <dgm:cxn modelId="{CCA3C716-A813-49B0-A193-AD56B9C9FEC9}" srcId="{3B26A05B-5702-419E-ACDE-325F833BD7AA}" destId="{4084A0BB-2E19-403F-8F0A-BB51E07417BF}" srcOrd="0" destOrd="0" parTransId="{1EE8DA65-1501-4A0D-96B3-2A5EA3FCC2CA}" sibTransId="{054F0B3C-C2F9-424C-A7B7-13CB97464054}"/>
    <dgm:cxn modelId="{179AAD1F-B4D0-4CE1-BEC9-BF81BE7C2D12}" type="presOf" srcId="{7E54A7B7-DAC4-4202-BAFF-1D71A716DF04}" destId="{511A23EC-489D-439E-B10C-9D1D85310E50}" srcOrd="0" destOrd="0" presId="urn:microsoft.com/office/officeart/2005/8/layout/cycle6"/>
    <dgm:cxn modelId="{3E32FA34-5CE3-4AF9-B9BD-B9EE57BFDBA5}" type="presOf" srcId="{4F9E56F4-E4F2-4CA8-8898-9536C33DE9D2}" destId="{3C2F1611-8716-4A34-B6C4-0D4C6AE141DD}" srcOrd="0" destOrd="0" presId="urn:microsoft.com/office/officeart/2005/8/layout/cycle6"/>
    <dgm:cxn modelId="{2C670A8A-4B20-4D99-83D0-72CD66813482}" srcId="{3B26A05B-5702-419E-ACDE-325F833BD7AA}" destId="{7E54A7B7-DAC4-4202-BAFF-1D71A716DF04}" srcOrd="1" destOrd="0" parTransId="{06C892C6-3A88-4979-A734-FFF2EEDECC28}" sibTransId="{8C04F483-A078-4B8A-BD99-E4EC83C33916}"/>
    <dgm:cxn modelId="{D5C16AFB-8F61-453B-A118-166A2590805E}" srcId="{3B26A05B-5702-419E-ACDE-325F833BD7AA}" destId="{4F9E56F4-E4F2-4CA8-8898-9536C33DE9D2}" srcOrd="2" destOrd="0" parTransId="{B95F3426-8D3E-48E8-A266-0F814550E530}" sibTransId="{AB9575EF-0FBC-419F-97B3-9AB7DC5165CB}"/>
    <dgm:cxn modelId="{F26C728F-0AFA-468D-8893-9B65C1378638}" type="presOf" srcId="{8C04F483-A078-4B8A-BD99-E4EC83C33916}" destId="{56D2DE44-AAC1-4344-9968-702974BDA000}" srcOrd="0" destOrd="0" presId="urn:microsoft.com/office/officeart/2005/8/layout/cycle6"/>
    <dgm:cxn modelId="{41515C0B-1952-4B5B-9603-DACC052DA14F}" type="presOf" srcId="{4084A0BB-2E19-403F-8F0A-BB51E07417BF}" destId="{C3D891AB-E8AF-401E-8894-F4AB4BCB103C}" srcOrd="0" destOrd="0" presId="urn:microsoft.com/office/officeart/2005/8/layout/cycle6"/>
    <dgm:cxn modelId="{E43620DF-6859-42C1-BC4C-FE9AF47E11EB}" type="presOf" srcId="{054F0B3C-C2F9-424C-A7B7-13CB97464054}" destId="{2853EE1B-FA59-4040-9EA9-A8E8ECDD2FB1}" srcOrd="0" destOrd="0" presId="urn:microsoft.com/office/officeart/2005/8/layout/cycle6"/>
    <dgm:cxn modelId="{9075C4AB-8681-4A00-9B02-811F7D4B3B08}" type="presOf" srcId="{3B26A05B-5702-419E-ACDE-325F833BD7AA}" destId="{B4B0BA61-B94F-496C-A888-C92BAE40C0FA}" srcOrd="0" destOrd="0" presId="urn:microsoft.com/office/officeart/2005/8/layout/cycle6"/>
    <dgm:cxn modelId="{77B86AC8-8001-4DDE-8002-64990AE27BF8}" type="presParOf" srcId="{B4B0BA61-B94F-496C-A888-C92BAE40C0FA}" destId="{C3D891AB-E8AF-401E-8894-F4AB4BCB103C}" srcOrd="0" destOrd="0" presId="urn:microsoft.com/office/officeart/2005/8/layout/cycle6"/>
    <dgm:cxn modelId="{8E3FA6B9-3A0C-48C2-88C6-C46CCF8D80F4}" type="presParOf" srcId="{B4B0BA61-B94F-496C-A888-C92BAE40C0FA}" destId="{277896B4-BA2A-4D9B-99EE-05770C02FD1C}" srcOrd="1" destOrd="0" presId="urn:microsoft.com/office/officeart/2005/8/layout/cycle6"/>
    <dgm:cxn modelId="{3FB2C2E1-9519-4FE4-9B03-76379126DDAE}" type="presParOf" srcId="{B4B0BA61-B94F-496C-A888-C92BAE40C0FA}" destId="{2853EE1B-FA59-4040-9EA9-A8E8ECDD2FB1}" srcOrd="2" destOrd="0" presId="urn:microsoft.com/office/officeart/2005/8/layout/cycle6"/>
    <dgm:cxn modelId="{CC4D1548-874A-4F97-A764-1D3A362F6B97}" type="presParOf" srcId="{B4B0BA61-B94F-496C-A888-C92BAE40C0FA}" destId="{511A23EC-489D-439E-B10C-9D1D85310E50}" srcOrd="3" destOrd="0" presId="urn:microsoft.com/office/officeart/2005/8/layout/cycle6"/>
    <dgm:cxn modelId="{C10B7C5B-DFE7-408B-B72C-736B647B8038}" type="presParOf" srcId="{B4B0BA61-B94F-496C-A888-C92BAE40C0FA}" destId="{585839F7-388D-4CB1-8A3A-AA727BDA9F0C}" srcOrd="4" destOrd="0" presId="urn:microsoft.com/office/officeart/2005/8/layout/cycle6"/>
    <dgm:cxn modelId="{7EDF335B-6F25-4168-A6D2-CE5F0D6A907A}" type="presParOf" srcId="{B4B0BA61-B94F-496C-A888-C92BAE40C0FA}" destId="{56D2DE44-AAC1-4344-9968-702974BDA000}" srcOrd="5" destOrd="0" presId="urn:microsoft.com/office/officeart/2005/8/layout/cycle6"/>
    <dgm:cxn modelId="{31AE8919-DFBA-4050-A6C6-91479DA91485}" type="presParOf" srcId="{B4B0BA61-B94F-496C-A888-C92BAE40C0FA}" destId="{3C2F1611-8716-4A34-B6C4-0D4C6AE141DD}" srcOrd="6" destOrd="0" presId="urn:microsoft.com/office/officeart/2005/8/layout/cycle6"/>
    <dgm:cxn modelId="{5131339D-6806-4A10-A72A-B9A4CF495F22}" type="presParOf" srcId="{B4B0BA61-B94F-496C-A888-C92BAE40C0FA}" destId="{A1DAEF38-2CDB-450A-B685-A6DECD972953}" srcOrd="7" destOrd="0" presId="urn:microsoft.com/office/officeart/2005/8/layout/cycle6"/>
    <dgm:cxn modelId="{95C61B52-7A14-4C28-920B-4494B622300A}" type="presParOf" srcId="{B4B0BA61-B94F-496C-A888-C92BAE40C0FA}" destId="{7D547BA5-A103-4AEB-8A2D-71AC0C4F3BC9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E454E4-416C-43B9-95BA-DAC69FFCBEC0}">
      <dsp:nvSpPr>
        <dsp:cNvPr id="0" name=""/>
        <dsp:cNvSpPr/>
      </dsp:nvSpPr>
      <dsp:spPr>
        <a:xfrm>
          <a:off x="3384498" y="791740"/>
          <a:ext cx="1831902" cy="183212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1301C7-DDC0-4CA0-B179-82C21718BF1D}">
      <dsp:nvSpPr>
        <dsp:cNvPr id="0" name=""/>
        <dsp:cNvSpPr/>
      </dsp:nvSpPr>
      <dsp:spPr>
        <a:xfrm>
          <a:off x="3270853" y="0"/>
          <a:ext cx="2099054" cy="11233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Любознательность</a:t>
          </a:r>
          <a:endParaRPr lang="ru-RU" sz="20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70853" y="0"/>
        <a:ext cx="2099054" cy="1123315"/>
      </dsp:txXfrm>
    </dsp:sp>
    <dsp:sp modelId="{1BC282F1-EC81-47AE-9D0B-6935CF24A6E3}">
      <dsp:nvSpPr>
        <dsp:cNvPr id="0" name=""/>
        <dsp:cNvSpPr/>
      </dsp:nvSpPr>
      <dsp:spPr>
        <a:xfrm>
          <a:off x="4320606" y="1367811"/>
          <a:ext cx="1831902" cy="1832126"/>
        </a:xfrm>
        <a:prstGeom prst="ellipse">
          <a:avLst/>
        </a:prstGeom>
        <a:solidFill>
          <a:schemeClr val="accent5">
            <a:alpha val="50000"/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7B076A-21B3-49A2-93F9-3B3D05E1E273}">
      <dsp:nvSpPr>
        <dsp:cNvPr id="0" name=""/>
        <dsp:cNvSpPr/>
      </dsp:nvSpPr>
      <dsp:spPr>
        <a:xfrm>
          <a:off x="5999624" y="1067149"/>
          <a:ext cx="1984560" cy="12356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Активность</a:t>
          </a:r>
          <a:endParaRPr lang="ru-RU" sz="20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99624" y="1067149"/>
        <a:ext cx="1984560" cy="1235646"/>
      </dsp:txXfrm>
    </dsp:sp>
    <dsp:sp modelId="{B5463707-5199-489D-A787-D079D57D60B9}">
      <dsp:nvSpPr>
        <dsp:cNvPr id="0" name=""/>
        <dsp:cNvSpPr/>
      </dsp:nvSpPr>
      <dsp:spPr>
        <a:xfrm>
          <a:off x="4752648" y="2303918"/>
          <a:ext cx="1831902" cy="1832126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AD6687-1AE3-40F2-8FC0-A5A496AB1946}">
      <dsp:nvSpPr>
        <dsp:cNvPr id="0" name=""/>
        <dsp:cNvSpPr/>
      </dsp:nvSpPr>
      <dsp:spPr>
        <a:xfrm>
          <a:off x="6190447" y="2639790"/>
          <a:ext cx="1946395" cy="13198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Аккуратность</a:t>
          </a:r>
          <a:endParaRPr lang="ru-RU" sz="20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90447" y="2639790"/>
        <a:ext cx="1946395" cy="1319895"/>
      </dsp:txXfrm>
    </dsp:sp>
    <dsp:sp modelId="{8B332AAD-0BED-4B0D-9BC0-265A3BF73FC8}">
      <dsp:nvSpPr>
        <dsp:cNvPr id="0" name=""/>
        <dsp:cNvSpPr/>
      </dsp:nvSpPr>
      <dsp:spPr>
        <a:xfrm>
          <a:off x="3888565" y="3095993"/>
          <a:ext cx="1831902" cy="1832126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89AF04-D149-4BFB-BD3E-FD859EA1220C}">
      <dsp:nvSpPr>
        <dsp:cNvPr id="0" name=""/>
        <dsp:cNvSpPr/>
      </dsp:nvSpPr>
      <dsp:spPr>
        <a:xfrm>
          <a:off x="5350825" y="4409011"/>
          <a:ext cx="2099054" cy="12075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Честность</a:t>
          </a:r>
          <a:endParaRPr lang="ru-RU" sz="20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50825" y="4409011"/>
        <a:ext cx="2099054" cy="1207563"/>
      </dsp:txXfrm>
    </dsp:sp>
    <dsp:sp modelId="{7A6156A0-615F-467C-9D9E-31B5086C9592}">
      <dsp:nvSpPr>
        <dsp:cNvPr id="0" name=""/>
        <dsp:cNvSpPr/>
      </dsp:nvSpPr>
      <dsp:spPr>
        <a:xfrm>
          <a:off x="2880450" y="3168014"/>
          <a:ext cx="1831902" cy="1832126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B058577-AC04-4376-96CA-C8BAB0A353E2}">
      <dsp:nvSpPr>
        <dsp:cNvPr id="0" name=""/>
        <dsp:cNvSpPr/>
      </dsp:nvSpPr>
      <dsp:spPr>
        <a:xfrm>
          <a:off x="1190881" y="4409011"/>
          <a:ext cx="2099054" cy="12075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Вежливость и уважение </a:t>
          </a:r>
          <a:endParaRPr lang="ru-RU" sz="20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90881" y="4409011"/>
        <a:ext cx="2099054" cy="1207563"/>
      </dsp:txXfrm>
    </dsp:sp>
    <dsp:sp modelId="{9686176B-CBF0-4398-820A-9300892738BF}">
      <dsp:nvSpPr>
        <dsp:cNvPr id="0" name=""/>
        <dsp:cNvSpPr/>
      </dsp:nvSpPr>
      <dsp:spPr>
        <a:xfrm>
          <a:off x="2160373" y="2303918"/>
          <a:ext cx="1831902" cy="1832126"/>
        </a:xfrm>
        <a:prstGeom prst="ellipse">
          <a:avLst/>
        </a:prstGeom>
        <a:solidFill>
          <a:schemeClr val="accent5">
            <a:alpha val="50000"/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E2724E-9A2E-4957-9543-D56EF06699A8}">
      <dsp:nvSpPr>
        <dsp:cNvPr id="0" name=""/>
        <dsp:cNvSpPr/>
      </dsp:nvSpPr>
      <dsp:spPr>
        <a:xfrm>
          <a:off x="503918" y="2639790"/>
          <a:ext cx="1946395" cy="13198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Доброта</a:t>
          </a:r>
          <a:endParaRPr lang="ru-RU" sz="20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3918" y="2639790"/>
        <a:ext cx="1946395" cy="1319895"/>
      </dsp:txXfrm>
    </dsp:sp>
    <dsp:sp modelId="{E2B04FB5-64FF-41F7-97F2-6D34CA6ADDBC}">
      <dsp:nvSpPr>
        <dsp:cNvPr id="0" name=""/>
        <dsp:cNvSpPr/>
      </dsp:nvSpPr>
      <dsp:spPr>
        <a:xfrm>
          <a:off x="2304384" y="1151785"/>
          <a:ext cx="1831902" cy="1832126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0C55D9-67C0-483B-855F-9CB391F3301E}">
      <dsp:nvSpPr>
        <dsp:cNvPr id="0" name=""/>
        <dsp:cNvSpPr/>
      </dsp:nvSpPr>
      <dsp:spPr>
        <a:xfrm>
          <a:off x="656576" y="1067149"/>
          <a:ext cx="1984560" cy="123564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Внимательность</a:t>
          </a:r>
          <a:endParaRPr lang="ru-RU" sz="20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6576" y="1067149"/>
        <a:ext cx="1984560" cy="12356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D891AB-E8AF-401E-8894-F4AB4BCB103C}">
      <dsp:nvSpPr>
        <dsp:cNvPr id="0" name=""/>
        <dsp:cNvSpPr/>
      </dsp:nvSpPr>
      <dsp:spPr>
        <a:xfrm>
          <a:off x="2454742" y="-181249"/>
          <a:ext cx="3584405" cy="2409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Дыхательная гимнастика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54742" y="-181249"/>
        <a:ext cx="3584405" cy="2409528"/>
      </dsp:txXfrm>
    </dsp:sp>
    <dsp:sp modelId="{2853EE1B-FA59-4040-9EA9-A8E8ECDD2FB1}">
      <dsp:nvSpPr>
        <dsp:cNvPr id="0" name=""/>
        <dsp:cNvSpPr/>
      </dsp:nvSpPr>
      <dsp:spPr>
        <a:xfrm>
          <a:off x="2334101" y="1370367"/>
          <a:ext cx="4465181" cy="4465181"/>
        </a:xfrm>
        <a:custGeom>
          <a:avLst/>
          <a:gdLst/>
          <a:ahLst/>
          <a:cxnLst/>
          <a:rect l="0" t="0" r="0" b="0"/>
          <a:pathLst>
            <a:path>
              <a:moveTo>
                <a:pt x="3713209" y="561594"/>
              </a:moveTo>
              <a:arcTo wR="2232590" hR="2232590" stAng="18692590" swAng="16593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A23EC-489D-439E-B10C-9D1D85310E50}">
      <dsp:nvSpPr>
        <dsp:cNvPr id="0" name=""/>
        <dsp:cNvSpPr/>
      </dsp:nvSpPr>
      <dsp:spPr>
        <a:xfrm>
          <a:off x="4744293" y="2820292"/>
          <a:ext cx="3634465" cy="2476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Статические упражнения языка и губ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44293" y="2820292"/>
        <a:ext cx="3634465" cy="2476500"/>
      </dsp:txXfrm>
    </dsp:sp>
    <dsp:sp modelId="{56D2DE44-AAC1-4344-9968-702974BDA000}">
      <dsp:nvSpPr>
        <dsp:cNvPr id="0" name=""/>
        <dsp:cNvSpPr/>
      </dsp:nvSpPr>
      <dsp:spPr>
        <a:xfrm>
          <a:off x="1990280" y="1308685"/>
          <a:ext cx="4465181" cy="4465181"/>
        </a:xfrm>
        <a:custGeom>
          <a:avLst/>
          <a:gdLst/>
          <a:ahLst/>
          <a:cxnLst/>
          <a:rect l="0" t="0" r="0" b="0"/>
          <a:pathLst>
            <a:path>
              <a:moveTo>
                <a:pt x="3589198" y="4005745"/>
              </a:moveTo>
              <a:arcTo wR="2232590" hR="2232590" stAng="3154863" swAng="47279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F1611-8716-4A34-B6C4-0D4C6AE141DD}">
      <dsp:nvSpPr>
        <dsp:cNvPr id="0" name=""/>
        <dsp:cNvSpPr/>
      </dsp:nvSpPr>
      <dsp:spPr>
        <a:xfrm>
          <a:off x="68700" y="2720826"/>
          <a:ext cx="3628359" cy="24764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Речевая разминка (скороговорки)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700" y="2720826"/>
        <a:ext cx="3628359" cy="2476483"/>
      </dsp:txXfrm>
    </dsp:sp>
    <dsp:sp modelId="{7D547BA5-A103-4AEB-8A2D-71AC0C4F3BC9}">
      <dsp:nvSpPr>
        <dsp:cNvPr id="0" name=""/>
        <dsp:cNvSpPr/>
      </dsp:nvSpPr>
      <dsp:spPr>
        <a:xfrm>
          <a:off x="1635395" y="1420526"/>
          <a:ext cx="4465181" cy="4465181"/>
        </a:xfrm>
        <a:custGeom>
          <a:avLst/>
          <a:gdLst/>
          <a:ahLst/>
          <a:cxnLst/>
          <a:rect l="0" t="0" r="0" b="0"/>
          <a:pathLst>
            <a:path>
              <a:moveTo>
                <a:pt x="208194" y="1291166"/>
              </a:moveTo>
              <a:arcTo wR="2232590" hR="2232590" stAng="12296418" swAng="15317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32\Desktop\&#1082;%20&#1091;&#1088;&#1086;&#1082;&#1091;%20&#1080;%20&#1087;&#1088;&#1077;&#1079;&#1077;&#1085;&#1090;&#1072;&#1094;&#1080;&#1080;\&#1058;&#1072;&#1085;&#1077;&#1094;%20&#1084;&#1072;&#1083;&#1077;&#1085;&#1100;&#1082;&#1080;&#1093;%20&#1091;&#1090;&#1103;&#1090;.mp3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32\Desktop\&#1082;%20&#1091;&#1088;&#1086;&#1082;&#1091;%20&#1080;%20&#1087;&#1088;&#1077;&#1079;&#1077;&#1085;&#1090;&#1072;&#1094;&#1080;&#1080;\&#1063;&#1090;&#1086;%20&#1090;&#1099;%20&#1090;&#1080;&#1089;&#1082;&#1072;&#1077;&#1096;&#1100;%20&#1091;&#1090;&#1105;&#1085;&#1082;&#1072;_&#1089;&#1090;&#1080;&#1093;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литературного чтения</a:t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3 классе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32\Desktop\рисунки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645024"/>
            <a:ext cx="3092450" cy="302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Танец маленьких утят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Танец маленьких утят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99992" y="5589240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6048672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Саша Чёрный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* * * 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Что ты тискаешь утенка?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малыш, а ты - большой.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Ишь, задравши головёнку,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Рвется прочь он всей душой...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Ты представь такую штуку, -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Если б толстый бегемот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Захотел с тобой от скуки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Поиграть бы в свой черёд?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Взял тебя бы крепко в лапу,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Языком бы стал лизать.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Ух, как стал бы звать ты папу,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 брыкаться, и кричать!..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Ты снеси утенка к утке,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Пусть идет купаться в пруд.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Лапы мальчика не шутки,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Чуть притиснешь - и капут.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132\Desktop\к уроку и презентации\115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4176463" cy="2610289"/>
          </a:xfrm>
          <a:prstGeom prst="rect">
            <a:avLst/>
          </a:prstGeom>
          <a:noFill/>
        </p:spPr>
      </p:pic>
      <p:pic>
        <p:nvPicPr>
          <p:cNvPr id="5124" name="Picture 4" descr="C:\Users\132\Desktop\к уроку и презентации\6ee05dad0b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194820" cy="4245273"/>
          </a:xfrm>
          <a:prstGeom prst="rect">
            <a:avLst/>
          </a:prstGeom>
          <a:noFill/>
        </p:spPr>
      </p:pic>
      <p:pic>
        <p:nvPicPr>
          <p:cNvPr id="5125" name="Picture 5" descr="C:\Users\132\Desktop\к уроку и презентации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16210"/>
            <a:ext cx="3296072" cy="32448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7" name="Picture 3" descr="C:\Users\132\Desktop\к уроку и презентации\bambina-in-riva-al-lago-con-paperette-40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60540" cy="3888432"/>
          </a:xfrm>
          <a:prstGeom prst="rect">
            <a:avLst/>
          </a:prstGeom>
          <a:noFill/>
        </p:spPr>
      </p:pic>
      <p:pic>
        <p:nvPicPr>
          <p:cNvPr id="6150" name="Picture 6" descr="C:\Users\132\Desktop\к уроку и презентации\66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3" y="3429000"/>
            <a:ext cx="4887001" cy="3096344"/>
          </a:xfrm>
          <a:prstGeom prst="rect">
            <a:avLst/>
          </a:prstGeom>
          <a:noFill/>
        </p:spPr>
      </p:pic>
      <p:pic>
        <p:nvPicPr>
          <p:cNvPr id="6151" name="Picture 7" descr="C:\Users\132\Desktop\к уроку и презентации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8640"/>
            <a:ext cx="2304256" cy="2998689"/>
          </a:xfrm>
          <a:prstGeom prst="rect">
            <a:avLst/>
          </a:prstGeom>
          <a:noFill/>
        </p:spPr>
      </p:pic>
      <p:pic>
        <p:nvPicPr>
          <p:cNvPr id="6153" name="Picture 9" descr="C:\Users\132\Desktop\к уроку и презентации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93096"/>
            <a:ext cx="3174479" cy="21883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Утки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39248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  Утки — это птицы средних размеров с относительно короткой шеей. Окраска их оперения разнообразна. Существует большое количество различных видов уток. Самец утки называется селезень.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Утки бывают дикие и домашние.</a:t>
            </a:r>
          </a:p>
        </p:txBody>
      </p:sp>
      <p:pic>
        <p:nvPicPr>
          <p:cNvPr id="7172" name="Picture 4" descr="C:\Users\132\Desktop\к уроку и презентации\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4218911" cy="316835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292080" y="494116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173" name="Picture 5" descr="C:\Users\132\Desktop\к уроку и презентации\283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365104"/>
            <a:ext cx="3201609" cy="2246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Бегемот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1520" y="2132856"/>
            <a:ext cx="4245868" cy="39933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Бегемот — одно из крупнейших современных наземных животных. Масса крупных самцов иногда превышает 4 тонны. Большое количество времени бегемот проводит в воде, выходя на сушу в поисках пищи.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32\Desktop\к уроку и презентации\9581322_0s866_13213498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4041775" cy="2692833"/>
          </a:xfrm>
          <a:prstGeom prst="rect">
            <a:avLst/>
          </a:prstGeom>
          <a:noFill/>
        </p:spPr>
      </p:pic>
      <p:pic>
        <p:nvPicPr>
          <p:cNvPr id="8195" name="Picture 3" descr="C:\Users\132\Desktop\к уроку и презентации\11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4000501" cy="25003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32\Desktop\к уроку и презентации\355ba6d5f4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7" y="0"/>
            <a:ext cx="3419873" cy="4832419"/>
          </a:xfrm>
          <a:prstGeom prst="rect">
            <a:avLst/>
          </a:prstGeom>
          <a:noFill/>
        </p:spPr>
      </p:pic>
      <p:pic>
        <p:nvPicPr>
          <p:cNvPr id="9220" name="Picture 4" descr="C:\Users\132\Desktop\к уроку и презентации\0_80db1_5ee76559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852363"/>
            <a:ext cx="2336711" cy="2005637"/>
          </a:xfrm>
          <a:prstGeom prst="rect">
            <a:avLst/>
          </a:prstGeom>
          <a:noFill/>
        </p:spPr>
      </p:pic>
      <p:pic>
        <p:nvPicPr>
          <p:cNvPr id="9221" name="Picture 5" descr="C:\Users\132\Desktop\к уроку и презентации\4d6d54efe65c4a896cfc4c8cfe59a72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77348"/>
            <a:ext cx="3560117" cy="2330296"/>
          </a:xfrm>
          <a:prstGeom prst="rect">
            <a:avLst/>
          </a:prstGeom>
          <a:noFill/>
        </p:spPr>
      </p:pic>
      <p:pic>
        <p:nvPicPr>
          <p:cNvPr id="10" name="Что ты тискаешь утёнка_сти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940152" y="6165304"/>
            <a:ext cx="520824" cy="432048"/>
          </a:xfrm>
          <a:prstGeom prst="rect">
            <a:avLst/>
          </a:prstGeom>
        </p:spPr>
      </p:pic>
      <p:pic>
        <p:nvPicPr>
          <p:cNvPr id="1026" name="Picture 2" descr="C:\Users\132\Desktop\Рисунок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636912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E8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7" name="Picture 7" descr="C:\Users\132\Desktop\к уроку и презентации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982169" cy="4067807"/>
          </a:xfrm>
          <a:prstGeom prst="rect">
            <a:avLst/>
          </a:prstGeom>
          <a:noFill/>
        </p:spPr>
      </p:pic>
      <p:pic>
        <p:nvPicPr>
          <p:cNvPr id="10248" name="Picture 8" descr="C:\Users\132\Desktop\к уроку и презентации\smile-602x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1"/>
            <a:ext cx="4256534" cy="42104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1602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Поделитесь своей добротой!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132\Desktop\к уроку и презентации\1272054305_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2736304" cy="2736304"/>
          </a:xfrm>
          <a:prstGeom prst="rect">
            <a:avLst/>
          </a:prstGeom>
          <a:noFill/>
        </p:spPr>
      </p:pic>
      <p:pic>
        <p:nvPicPr>
          <p:cNvPr id="11267" name="Picture 3" descr="C:\Users\132\Desktop\к уроку и презентации\f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268760"/>
            <a:ext cx="2592288" cy="2376264"/>
          </a:xfrm>
          <a:prstGeom prst="rect">
            <a:avLst/>
          </a:prstGeom>
          <a:noFill/>
        </p:spPr>
      </p:pic>
      <p:pic>
        <p:nvPicPr>
          <p:cNvPr id="11268" name="Picture 4" descr="C:\Users\132\Desktop\к уроку и презентации\golubi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620688"/>
            <a:ext cx="1872208" cy="2292102"/>
          </a:xfrm>
          <a:prstGeom prst="rect">
            <a:avLst/>
          </a:prstGeom>
          <a:noFill/>
        </p:spPr>
      </p:pic>
      <p:pic>
        <p:nvPicPr>
          <p:cNvPr id="11269" name="Picture 5" descr="C:\Users\132\Desktop\к уроку и презентации\i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996952"/>
            <a:ext cx="2714625" cy="1809750"/>
          </a:xfrm>
          <a:prstGeom prst="rect">
            <a:avLst/>
          </a:prstGeom>
          <a:noFill/>
        </p:spPr>
      </p:pic>
      <p:pic>
        <p:nvPicPr>
          <p:cNvPr id="11270" name="Picture 6" descr="C:\Users\132\Desktop\к уроку и презентации\motivator-434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789040"/>
            <a:ext cx="2088232" cy="2922678"/>
          </a:xfrm>
          <a:prstGeom prst="rect">
            <a:avLst/>
          </a:prstGeom>
          <a:noFill/>
        </p:spPr>
      </p:pic>
      <p:pic>
        <p:nvPicPr>
          <p:cNvPr id="11271" name="Picture 7" descr="C:\Users\132\Desktop\к уроку и презентации\xRkH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4941168"/>
            <a:ext cx="2736304" cy="1734530"/>
          </a:xfrm>
          <a:prstGeom prst="rect">
            <a:avLst/>
          </a:prstGeom>
          <a:noFill/>
        </p:spPr>
      </p:pic>
      <p:pic>
        <p:nvPicPr>
          <p:cNvPr id="11272" name="Picture 8" descr="C:\Users\132\Desktop\к уроку и презентации\i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3" y="3645024"/>
            <a:ext cx="3168351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Ребята, что возьмём с собой на урок?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28" name="Содержимое 27"/>
          <p:cNvGraphicFramePr>
            <a:graphicFrameLocks noGrp="1"/>
          </p:cNvGraphicFramePr>
          <p:nvPr>
            <p:ph idx="1"/>
          </p:nvPr>
        </p:nvGraphicFramePr>
        <p:xfrm>
          <a:off x="179388" y="981075"/>
          <a:ext cx="8640762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Саша Чёрный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79512" y="980728"/>
            <a:ext cx="5256584" cy="561662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Саша Чёрный – это известный русский поэт и прозаик. Его настоящее имя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Алекса́ндр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Миха́йлович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Гли́кберг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(1880 – 1932). Он родился в Одессе, в еврейской семье. Интересно отметить, что в семье было пятеро детей, двоих из которых звали Саша. Блондина называли «белый», а брюнета — «чёрный». Так и появился псевдоним поэта. С 1905 года началась его литературная деятельность под псевдонимом Саша Чёрный. В 1911 году появились его первые произведения для детей. За свою жизнь Саша Чёрный написал множество детских стихотворений. Сегодня мы познакомимся с одним из них.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80112" y="836712"/>
            <a:ext cx="3312368" cy="4536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32\Desktop\к уроку и презентации\250px-Sasha_chern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836712"/>
            <a:ext cx="3222748" cy="44989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32\Desktop\к уроку и презентации\14115_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4357"/>
            <a:ext cx="1944215" cy="2150283"/>
          </a:xfrm>
          <a:prstGeom prst="rect">
            <a:avLst/>
          </a:prstGeom>
          <a:noFill/>
        </p:spPr>
      </p:pic>
      <p:pic>
        <p:nvPicPr>
          <p:cNvPr id="2" name="Picture 2" descr="C:\Users\132\Desktop\к уроку и презентации\502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0648"/>
            <a:ext cx="1624355" cy="2328491"/>
          </a:xfrm>
          <a:prstGeom prst="rect">
            <a:avLst/>
          </a:prstGeom>
          <a:noFill/>
        </p:spPr>
      </p:pic>
      <p:pic>
        <p:nvPicPr>
          <p:cNvPr id="1027" name="Picture 3" descr="C:\Users\132\Desktop\к уроку и презентации\5231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780928"/>
            <a:ext cx="1656184" cy="2418142"/>
          </a:xfrm>
          <a:prstGeom prst="rect">
            <a:avLst/>
          </a:prstGeom>
          <a:noFill/>
        </p:spPr>
      </p:pic>
      <p:pic>
        <p:nvPicPr>
          <p:cNvPr id="1029" name="Picture 5" descr="C:\Users\132\Desktop\к уроку и презентации\10059013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88640"/>
            <a:ext cx="1690414" cy="1965598"/>
          </a:xfrm>
          <a:prstGeom prst="rect">
            <a:avLst/>
          </a:prstGeom>
          <a:noFill/>
        </p:spPr>
      </p:pic>
      <p:pic>
        <p:nvPicPr>
          <p:cNvPr id="1030" name="Picture 6" descr="C:\Users\132\Desktop\к уроку и презентации\9785750912568-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260648"/>
            <a:ext cx="1357815" cy="2226816"/>
          </a:xfrm>
          <a:prstGeom prst="rect">
            <a:avLst/>
          </a:prstGeom>
          <a:noFill/>
        </p:spPr>
      </p:pic>
      <p:pic>
        <p:nvPicPr>
          <p:cNvPr id="1031" name="Picture 7" descr="C:\Users\132\Desktop\к уроку и презентации\13668972153302158077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780928"/>
            <a:ext cx="1704480" cy="2174776"/>
          </a:xfrm>
          <a:prstGeom prst="rect">
            <a:avLst/>
          </a:prstGeom>
          <a:noFill/>
        </p:spPr>
      </p:pic>
      <p:pic>
        <p:nvPicPr>
          <p:cNvPr id="1032" name="Picture 8" descr="C:\Users\132\Desktop\к уроку и презентации\b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188640"/>
            <a:ext cx="1815940" cy="2806452"/>
          </a:xfrm>
          <a:prstGeom prst="rect">
            <a:avLst/>
          </a:prstGeom>
          <a:noFill/>
        </p:spPr>
      </p:pic>
      <p:pic>
        <p:nvPicPr>
          <p:cNvPr id="1033" name="Picture 9" descr="C:\Users\132\Desktop\к уроку и презентации\book_100428-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3501008"/>
            <a:ext cx="2304256" cy="2922324"/>
          </a:xfrm>
          <a:prstGeom prst="rect">
            <a:avLst/>
          </a:prstGeom>
          <a:noFill/>
        </p:spPr>
      </p:pic>
      <p:pic>
        <p:nvPicPr>
          <p:cNvPr id="1034" name="Picture 10" descr="C:\Users\132\Desktop\к уроку и презентации\sasha_ciornyj_3_21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2276872"/>
            <a:ext cx="1961208" cy="2438446"/>
          </a:xfrm>
          <a:prstGeom prst="rect">
            <a:avLst/>
          </a:prstGeom>
          <a:noFill/>
        </p:spPr>
      </p:pic>
      <p:pic>
        <p:nvPicPr>
          <p:cNvPr id="13" name="Picture 4" descr="C:\Users\132\Desktop\к уроку и презентации\100560952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4509120"/>
            <a:ext cx="1549059" cy="2109614"/>
          </a:xfrm>
          <a:prstGeom prst="rect">
            <a:avLst/>
          </a:prstGeom>
          <a:noFill/>
        </p:spPr>
      </p:pic>
      <p:pic>
        <p:nvPicPr>
          <p:cNvPr id="1035" name="Picture 11" descr="C:\Users\132\Desktop\к уроку и презентации\i (5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4221088"/>
            <a:ext cx="1584176" cy="24079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Подготовка к чтению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1052736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Скороговорки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00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Цыплята просят проса.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Цыплятам на подносе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выносит просо Фрося.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Кукушка кукушонку купила капюшон: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в капюшоне он смешон.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Корабли лавировали, лавировали,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 не вылавировали.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9766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Саша Чёрный </a:t>
            </a:r>
          </a:p>
          <a:p>
            <a:pPr algn="ctr"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«Что ты </a:t>
            </a:r>
            <a:r>
              <a:rPr lang="ru-RU" sz="8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тискаешь утёнка</a:t>
            </a: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?..»</a:t>
            </a:r>
            <a:b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132\Desktop\к уроку и презентации\a8111c6b7b323c93a036e89f6baf6c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6767885" cy="4824536"/>
          </a:xfrm>
          <a:prstGeom prst="rect">
            <a:avLst/>
          </a:prstGeom>
          <a:noFill/>
        </p:spPr>
      </p:pic>
      <p:pic>
        <p:nvPicPr>
          <p:cNvPr id="2051" name="Picture 3" descr="C:\Users\132\Desktop\к уроку и презентации\a4e852a831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77072"/>
            <a:ext cx="3432043" cy="2574032"/>
          </a:xfrm>
          <a:prstGeom prst="rect">
            <a:avLst/>
          </a:prstGeom>
          <a:noFill/>
        </p:spPr>
      </p:pic>
      <p:pic>
        <p:nvPicPr>
          <p:cNvPr id="8" name="Picture 4" descr="C:\Users\132\Desktop\к уроку и презентации\1289119829_717duckl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052736"/>
            <a:ext cx="1835696" cy="27536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Значение слов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196752"/>
            <a:ext cx="4040188" cy="492941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Тискать –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Притиснешь –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Брыкаться –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Капут –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Рвётся прочь –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свой черёд –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67944" y="1340768"/>
            <a:ext cx="4618857" cy="47853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давить, прижимать</a:t>
            </a:r>
          </a:p>
          <a:p>
            <a:pPr>
              <a:lnSpc>
                <a:spcPct val="150000"/>
              </a:lnSpc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прижмёшь </a:t>
            </a:r>
          </a:p>
          <a:p>
            <a:pPr>
              <a:lnSpc>
                <a:spcPct val="150000"/>
              </a:lnSpc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сопротивляться</a:t>
            </a:r>
            <a:endParaRPr lang="ru-RU" sz="3600" dirty="0" smtClean="0"/>
          </a:p>
          <a:p>
            <a:pPr>
              <a:lnSpc>
                <a:spcPct val="150000"/>
              </a:lnSpc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конец, гибель</a:t>
            </a:r>
          </a:p>
          <a:p>
            <a:pPr>
              <a:lnSpc>
                <a:spcPct val="150000"/>
              </a:lnSpc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вырывается</a:t>
            </a:r>
          </a:p>
          <a:p>
            <a:pPr>
              <a:lnSpc>
                <a:spcPct val="150000"/>
              </a:lnSpc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свою очередь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88</Words>
  <Application>Microsoft Office PowerPoint</Application>
  <PresentationFormat>Экран (4:3)</PresentationFormat>
  <Paragraphs>52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Урок литературного чтения  в 3 классе  </vt:lpstr>
      <vt:lpstr>Ребята, что возьмём с собой на урок?  </vt:lpstr>
      <vt:lpstr>Саша Чёрный </vt:lpstr>
      <vt:lpstr>Слайд 4</vt:lpstr>
      <vt:lpstr>Подготовка к чтению</vt:lpstr>
      <vt:lpstr>Скороговорки</vt:lpstr>
      <vt:lpstr>Слайд 7</vt:lpstr>
      <vt:lpstr>Слайд 8</vt:lpstr>
      <vt:lpstr>Значение слов</vt:lpstr>
      <vt:lpstr>Танец маленьких утят</vt:lpstr>
      <vt:lpstr>Слайд 11</vt:lpstr>
      <vt:lpstr>Слайд 12</vt:lpstr>
      <vt:lpstr>Слайд 13</vt:lpstr>
      <vt:lpstr>Утки</vt:lpstr>
      <vt:lpstr>Бегемот </vt:lpstr>
      <vt:lpstr>Слайд 16</vt:lpstr>
      <vt:lpstr>Слайд 17</vt:lpstr>
      <vt:lpstr>Поделитесь своей добротой!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132</cp:lastModifiedBy>
  <cp:revision>50</cp:revision>
  <dcterms:created xsi:type="dcterms:W3CDTF">2015-01-21T17:29:10Z</dcterms:created>
  <dcterms:modified xsi:type="dcterms:W3CDTF">2015-02-12T16:43:20Z</dcterms:modified>
</cp:coreProperties>
</file>